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7" r:id="rId2"/>
    <p:sldId id="258" r:id="rId3"/>
    <p:sldId id="259" r:id="rId4"/>
    <p:sldId id="29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iller 1" id="{7DE44936-CD29-4B41-ADD8-8B4F075C1084}">
          <p14:sldIdLst>
            <p14:sldId id="257"/>
            <p14:sldId id="258"/>
            <p14:sldId id="259"/>
            <p14:sldId id="29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900" autoAdjust="0"/>
    <p:restoredTop sz="93535" autoAdjust="0"/>
  </p:normalViewPr>
  <p:slideViewPr>
    <p:cSldViewPr snapToGrid="0">
      <p:cViewPr varScale="1">
        <p:scale>
          <a:sx n="33" d="100"/>
          <a:sy n="33" d="100"/>
        </p:scale>
        <p:origin x="58" y="9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A95AA-AD3B-400A-8ECF-E662F79420DD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5FE79-C3D6-412B-907B-20BCE8AA555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8679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3509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94693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04255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901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9967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05440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780919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62323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81980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39728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01890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00655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83170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3208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2330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22782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38168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Y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191A3A1-8873-48BB-BFBA-F61F3E177467}" type="datetimeFigureOut">
              <a:rPr lang="en-MY" smtClean="0"/>
              <a:t>9/10/2025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553E7-8769-4D0C-A2B3-EFF8D1DB5BC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165611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AI-generated content may be incorrect.">
            <a:extLst>
              <a:ext uri="{FF2B5EF4-FFF2-40B4-BE49-F238E27FC236}">
                <a16:creationId xmlns:a16="http://schemas.microsoft.com/office/drawing/2014/main" id="{1DB7C177-44C4-4E12-A127-AB3692166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3019801"/>
          </a:xfrm>
          <a:prstGeom prst="rect">
            <a:avLst/>
          </a:prstGeom>
        </p:spPr>
      </p:pic>
      <p:pic>
        <p:nvPicPr>
          <p:cNvPr id="6" name="Picture 5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3A012DCF-E619-E625-6A15-2B258C136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"/>
            <a:ext cx="6095999" cy="3019801"/>
          </a:xfrm>
          <a:prstGeom prst="rect">
            <a:avLst/>
          </a:prstGeom>
        </p:spPr>
      </p:pic>
      <p:pic>
        <p:nvPicPr>
          <p:cNvPr id="10" name="Picture 9" descr="A graph of a graph showing different colors&#10;&#10;AI-generated content may be incorrect.">
            <a:extLst>
              <a:ext uri="{FF2B5EF4-FFF2-40B4-BE49-F238E27FC236}">
                <a16:creationId xmlns:a16="http://schemas.microsoft.com/office/drawing/2014/main" id="{5A30EFA5-7BA5-3F6E-58DD-89AD45793B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838198"/>
            <a:ext cx="6095998" cy="3019801"/>
          </a:xfrm>
          <a:prstGeom prst="rect">
            <a:avLst/>
          </a:prstGeom>
        </p:spPr>
      </p:pic>
      <p:pic>
        <p:nvPicPr>
          <p:cNvPr id="12" name="Picture 11" descr="A graph of a graph&#10;&#10;AI-generated content may be incorrect.">
            <a:extLst>
              <a:ext uri="{FF2B5EF4-FFF2-40B4-BE49-F238E27FC236}">
                <a16:creationId xmlns:a16="http://schemas.microsoft.com/office/drawing/2014/main" id="{E2BEA026-3A3E-72ED-3026-2AE531292B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838197"/>
            <a:ext cx="6096000" cy="30198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DD43E3-92C0-F01D-BC97-A463CB68ED7D}"/>
              </a:ext>
            </a:extLst>
          </p:cNvPr>
          <p:cNvSpPr txBox="1"/>
          <p:nvPr/>
        </p:nvSpPr>
        <p:spPr>
          <a:xfrm>
            <a:off x="558800" y="3244333"/>
            <a:ext cx="6373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Kicks up around 730am and generally slows at 430-5pm</a:t>
            </a:r>
          </a:p>
        </p:txBody>
      </p:sp>
    </p:spTree>
    <p:extLst>
      <p:ext uri="{BB962C8B-B14F-4D97-AF65-F5344CB8AC3E}">
        <p14:creationId xmlns:p14="http://schemas.microsoft.com/office/powerpoint/2010/main" val="310500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A01008B9-C623-98ED-38D0-46007FDDC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838199"/>
            <a:ext cx="6096000" cy="3019802"/>
          </a:xfrm>
          <a:prstGeom prst="rect">
            <a:avLst/>
          </a:prstGeom>
        </p:spPr>
      </p:pic>
      <p:pic>
        <p:nvPicPr>
          <p:cNvPr id="12" name="Picture 11" descr="A graph of colored lines&#10;&#10;AI-generated content may be incorrect.">
            <a:extLst>
              <a:ext uri="{FF2B5EF4-FFF2-40B4-BE49-F238E27FC236}">
                <a16:creationId xmlns:a16="http://schemas.microsoft.com/office/drawing/2014/main" id="{85B9ABDF-0381-3C44-B8C4-452A195355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8198"/>
            <a:ext cx="6096000" cy="3019802"/>
          </a:xfrm>
          <a:prstGeom prst="rect">
            <a:avLst/>
          </a:prstGeom>
        </p:spPr>
      </p:pic>
      <p:pic>
        <p:nvPicPr>
          <p:cNvPr id="17" name="Picture 1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72B63EF-DA77-2781-2C09-250C0C802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"/>
            <a:ext cx="6096000" cy="3019802"/>
          </a:xfrm>
          <a:prstGeom prst="rect">
            <a:avLst/>
          </a:prstGeom>
        </p:spPr>
      </p:pic>
      <p:pic>
        <p:nvPicPr>
          <p:cNvPr id="19" name="Picture 18" descr="A graph of a graph&#10;&#10;AI-generated content may be incorrect.">
            <a:extLst>
              <a:ext uri="{FF2B5EF4-FFF2-40B4-BE49-F238E27FC236}">
                <a16:creationId xmlns:a16="http://schemas.microsoft.com/office/drawing/2014/main" id="{A953869E-3875-1B12-C97B-C447659B8A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301980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9F1D0AA-7145-171F-07CF-E8FE4300AB2B}"/>
              </a:ext>
            </a:extLst>
          </p:cNvPr>
          <p:cNvSpPr txBox="1"/>
          <p:nvPr/>
        </p:nvSpPr>
        <p:spPr>
          <a:xfrm>
            <a:off x="3190240" y="3429000"/>
            <a:ext cx="45239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400" dirty="0"/>
              <a:t>Start around 730am and generally slows at 930pm</a:t>
            </a:r>
          </a:p>
          <a:p>
            <a:endParaRPr lang="en-MY" sz="1200" dirty="0"/>
          </a:p>
        </p:txBody>
      </p:sp>
    </p:spTree>
    <p:extLst>
      <p:ext uri="{BB962C8B-B14F-4D97-AF65-F5344CB8AC3E}">
        <p14:creationId xmlns:p14="http://schemas.microsoft.com/office/powerpoint/2010/main" val="18270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41E5D-2087-9056-D5F0-ECC752F12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showing a number of data&#10;&#10;AI-generated content may be incorrect.">
            <a:extLst>
              <a:ext uri="{FF2B5EF4-FFF2-40B4-BE49-F238E27FC236}">
                <a16:creationId xmlns:a16="http://schemas.microsoft.com/office/drawing/2014/main" id="{F82D8C36-A25E-2707-AF70-72464956C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3379" cy="3018503"/>
          </a:xfrm>
          <a:prstGeom prst="rect">
            <a:avLst/>
          </a:prstGeom>
        </p:spPr>
      </p:pic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F594FD90-F940-6426-CF63-E3D378A851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0"/>
            <a:ext cx="6093379" cy="3018503"/>
          </a:xfrm>
          <a:prstGeom prst="rect">
            <a:avLst/>
          </a:prstGeom>
        </p:spPr>
      </p:pic>
      <p:pic>
        <p:nvPicPr>
          <p:cNvPr id="12" name="Picture 11" descr="A graph of a graph&#10;&#10;AI-generated content may be incorrect.">
            <a:extLst>
              <a:ext uri="{FF2B5EF4-FFF2-40B4-BE49-F238E27FC236}">
                <a16:creationId xmlns:a16="http://schemas.microsoft.com/office/drawing/2014/main" id="{7CCEAE2E-CFBC-1C46-5401-6FE1066E83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3839497"/>
            <a:ext cx="6093379" cy="3018503"/>
          </a:xfrm>
          <a:prstGeom prst="rect">
            <a:avLst/>
          </a:prstGeom>
        </p:spPr>
      </p:pic>
      <p:pic>
        <p:nvPicPr>
          <p:cNvPr id="14" name="Picture 13" descr="A graph of a graph&#10;&#10;AI-generated content may be incorrect.">
            <a:extLst>
              <a:ext uri="{FF2B5EF4-FFF2-40B4-BE49-F238E27FC236}">
                <a16:creationId xmlns:a16="http://schemas.microsoft.com/office/drawing/2014/main" id="{6E4DCFA2-96B5-4DBC-4D21-2EE55AF9EC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497"/>
            <a:ext cx="6093379" cy="30185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326D44-EB9C-6AC1-0F8D-3F02B61B300C}"/>
              </a:ext>
            </a:extLst>
          </p:cNvPr>
          <p:cNvSpPr txBox="1"/>
          <p:nvPr/>
        </p:nvSpPr>
        <p:spPr>
          <a:xfrm>
            <a:off x="8006080" y="3105834"/>
            <a:ext cx="2369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400" dirty="0"/>
              <a:t>2/6, 27/6 is public holiday</a:t>
            </a:r>
          </a:p>
          <a:p>
            <a:endParaRPr lang="en-MY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86C35A-717F-F490-A338-D5540B4C9939}"/>
              </a:ext>
            </a:extLst>
          </p:cNvPr>
          <p:cNvSpPr txBox="1"/>
          <p:nvPr/>
        </p:nvSpPr>
        <p:spPr>
          <a:xfrm>
            <a:off x="672939" y="3105834"/>
            <a:ext cx="3960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1/5 Holiday, 12/5 Holiday</a:t>
            </a:r>
            <a:r>
              <a:rPr lang="zh-CN" altLang="en-US" sz="1400" dirty="0"/>
              <a:t>， </a:t>
            </a:r>
            <a:r>
              <a:rPr lang="en-MY" altLang="zh-CN" sz="1400" dirty="0"/>
              <a:t>27/5 </a:t>
            </a:r>
            <a:r>
              <a:rPr lang="en-US" altLang="zh-CN" sz="1400" dirty="0"/>
              <a:t>Tue</a:t>
            </a:r>
            <a:r>
              <a:rPr lang="en-MY" altLang="zh-CN" sz="1400" dirty="0" err="1"/>
              <a:t>sday</a:t>
            </a:r>
            <a:r>
              <a:rPr lang="en-MY" altLang="zh-CN" sz="1400" dirty="0"/>
              <a:t> run till 930pm</a:t>
            </a:r>
            <a:endParaRPr lang="en-MY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CB1290-1167-1470-8C12-5945C8820106}"/>
              </a:ext>
            </a:extLst>
          </p:cNvPr>
          <p:cNvSpPr txBox="1"/>
          <p:nvPr/>
        </p:nvSpPr>
        <p:spPr>
          <a:xfrm>
            <a:off x="5852160" y="3367444"/>
            <a:ext cx="109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8-5pm</a:t>
            </a:r>
          </a:p>
        </p:txBody>
      </p:sp>
    </p:spTree>
    <p:extLst>
      <p:ext uri="{BB962C8B-B14F-4D97-AF65-F5344CB8AC3E}">
        <p14:creationId xmlns:p14="http://schemas.microsoft.com/office/powerpoint/2010/main" val="3649384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1FF61-8A2B-AF88-0A3D-18A96C167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AI-generated content may be incorrect.">
            <a:extLst>
              <a:ext uri="{FF2B5EF4-FFF2-40B4-BE49-F238E27FC236}">
                <a16:creationId xmlns:a16="http://schemas.microsoft.com/office/drawing/2014/main" id="{D0F3F82A-6C82-060D-EABE-17147E211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6489"/>
            <a:ext cx="6096003" cy="3021511"/>
          </a:xfrm>
          <a:prstGeom prst="rect">
            <a:avLst/>
          </a:prstGeom>
        </p:spPr>
      </p:pic>
      <p:pic>
        <p:nvPicPr>
          <p:cNvPr id="6" name="Picture 5" descr="A graph showing a graph&#10;&#10;AI-generated content may be incorrect.">
            <a:extLst>
              <a:ext uri="{FF2B5EF4-FFF2-40B4-BE49-F238E27FC236}">
                <a16:creationId xmlns:a16="http://schemas.microsoft.com/office/drawing/2014/main" id="{64FAB428-8F6E-56C6-7F5F-9F19C5575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3836489"/>
            <a:ext cx="6096002" cy="3021512"/>
          </a:xfrm>
          <a:prstGeom prst="rect">
            <a:avLst/>
          </a:prstGeom>
        </p:spPr>
      </p:pic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6EDD68D3-DC41-9C3D-805E-646C2354AB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6" y="0"/>
            <a:ext cx="6096004" cy="3021513"/>
          </a:xfrm>
          <a:prstGeom prst="rect">
            <a:avLst/>
          </a:prstGeom>
        </p:spPr>
      </p:pic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5E1CAA3E-E481-A13A-9870-AFA433F359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6" cy="302150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5B9249-9144-EBDB-1AE5-740F1109F489}"/>
              </a:ext>
            </a:extLst>
          </p:cNvPr>
          <p:cNvSpPr txBox="1"/>
          <p:nvPr/>
        </p:nvSpPr>
        <p:spPr>
          <a:xfrm>
            <a:off x="944880" y="3275110"/>
            <a:ext cx="1760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400" dirty="0"/>
              <a:t>4/5 Sunday 1-3pm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A16EA0-FFBC-D0EF-6138-F04FB4C0D7C5}"/>
              </a:ext>
            </a:extLst>
          </p:cNvPr>
          <p:cNvSpPr txBox="1"/>
          <p:nvPr/>
        </p:nvSpPr>
        <p:spPr>
          <a:xfrm>
            <a:off x="3377184" y="3247081"/>
            <a:ext cx="701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Sundays starts pushing 8am , Saturday 730am – drops 930pm </a:t>
            </a:r>
          </a:p>
        </p:txBody>
      </p:sp>
    </p:spTree>
    <p:extLst>
      <p:ext uri="{BB962C8B-B14F-4D97-AF65-F5344CB8AC3E}">
        <p14:creationId xmlns:p14="http://schemas.microsoft.com/office/powerpoint/2010/main" val="38332851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26075</TotalTime>
  <Words>49</Words>
  <Application>Microsoft Office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 Yang  Wong</dc:creator>
  <cp:lastModifiedBy>Qi Yang  Wong</cp:lastModifiedBy>
  <cp:revision>4</cp:revision>
  <dcterms:created xsi:type="dcterms:W3CDTF">2025-10-09T01:15:01Z</dcterms:created>
  <dcterms:modified xsi:type="dcterms:W3CDTF">2025-10-27T03:50:40Z</dcterms:modified>
</cp:coreProperties>
</file>

<file path=docProps/thumbnail.jpeg>
</file>